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302" r:id="rId4"/>
    <p:sldId id="260" r:id="rId5"/>
    <p:sldId id="261" r:id="rId6"/>
    <p:sldId id="262" r:id="rId7"/>
    <p:sldId id="318" r:id="rId8"/>
    <p:sldId id="310" r:id="rId9"/>
    <p:sldId id="263" r:id="rId10"/>
    <p:sldId id="312" r:id="rId11"/>
    <p:sldId id="307" r:id="rId12"/>
    <p:sldId id="264" r:id="rId13"/>
    <p:sldId id="304" r:id="rId14"/>
    <p:sldId id="265" r:id="rId15"/>
    <p:sldId id="267" r:id="rId16"/>
    <p:sldId id="306" r:id="rId17"/>
    <p:sldId id="266" r:id="rId18"/>
    <p:sldId id="305" r:id="rId19"/>
    <p:sldId id="268" r:id="rId20"/>
    <p:sldId id="316" r:id="rId21"/>
    <p:sldId id="308" r:id="rId22"/>
    <p:sldId id="322" r:id="rId23"/>
    <p:sldId id="270" r:id="rId24"/>
    <p:sldId id="271" r:id="rId25"/>
    <p:sldId id="272" r:id="rId26"/>
    <p:sldId id="273" r:id="rId27"/>
    <p:sldId id="325" r:id="rId28"/>
    <p:sldId id="274" r:id="rId29"/>
    <p:sldId id="275" r:id="rId30"/>
    <p:sldId id="276" r:id="rId31"/>
    <p:sldId id="330" r:id="rId32"/>
    <p:sldId id="327" r:id="rId33"/>
    <p:sldId id="331" r:id="rId34"/>
    <p:sldId id="332" r:id="rId35"/>
    <p:sldId id="334" r:id="rId36"/>
    <p:sldId id="333" r:id="rId37"/>
    <p:sldId id="321" r:id="rId38"/>
    <p:sldId id="328" r:id="rId39"/>
    <p:sldId id="324" r:id="rId40"/>
    <p:sldId id="319" r:id="rId41"/>
    <p:sldId id="335" r:id="rId42"/>
    <p:sldId id="280" r:id="rId43"/>
    <p:sldId id="281" r:id="rId44"/>
    <p:sldId id="339" r:id="rId45"/>
    <p:sldId id="336" r:id="rId46"/>
    <p:sldId id="337" r:id="rId47"/>
    <p:sldId id="340" r:id="rId48"/>
    <p:sldId id="33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D1ECE-70DB-4F2A-9FB9-7BC20D79872F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08A84-F5BF-4370-91DD-371A087C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89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9778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2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ownloads\19-01-2022_23-42-57\16426249172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7180497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0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– за здоровый образ жизни</a:t>
            </a:r>
            <a:endParaRPr lang="ru-RU" dirty="0"/>
          </a:p>
        </p:txBody>
      </p:sp>
      <p:pic>
        <p:nvPicPr>
          <p:cNvPr id="1026" name="Picture 2" descr="C:\Users\Admin\Downloads\19-01-2022_23-39-13 (1)\16426246484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98614"/>
            <a:ext cx="3852000" cy="177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19-01-2022_23-39-13 (1)\1642624648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02772"/>
            <a:ext cx="4860000" cy="2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3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РЕЗВОЕ СЕЛО\субботники\IMG-20210813-W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3672000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ТРЕЗВОЕ СЕЛО\субботники\IMG_20210802_22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4248000" cy="195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1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3"/>
            <a:ext cx="2124000" cy="35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56366"/>
            <a:ext cx="23040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ownloads\19-01-2022_23-42-57\164262491721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39273"/>
            <a:ext cx="1591877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0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28287"/>
            <a:ext cx="538829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13138" y="2956287"/>
            <a:ext cx="4540095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857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E:\ТРЕЗВОЕ СЕЛО\субботники\IMG-20210101-WA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12240"/>
            <a:ext cx="4608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9" y="1627448"/>
            <a:ext cx="3540295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93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5220000" cy="25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2007975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4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ТРЕЗВОЕ СЕЛО\субботники\IMG_20210725_16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02276"/>
            <a:ext cx="5184000" cy="238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ТРЕЗВОЕ СЕЛО\субботники\IMG_20210725_16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7056"/>
            <a:ext cx="4968000" cy="22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6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2" y="2205272"/>
            <a:ext cx="7644761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28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«Только занимаясь </a:t>
            </a:r>
            <a:r>
              <a:rPr lang="ru-RU" sz="2800" dirty="0" smtClean="0"/>
              <a:t>спортом </a:t>
            </a:r>
            <a:r>
              <a:rPr lang="ru-RU" sz="2800" dirty="0"/>
              <a:t>и ведя здоровый образ жизни можно достичь долголетия»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95" y="2708126"/>
            <a:ext cx="459979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2145"/>
            <a:ext cx="374967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1048"/>
            <a:ext cx="11271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68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Администрация сельского поселения </a:t>
            </a:r>
            <a:r>
              <a:rPr lang="ru-RU" dirty="0" err="1" smtClean="0"/>
              <a:t>Арбашевский</a:t>
            </a:r>
            <a:r>
              <a:rPr lang="ru-RU" dirty="0" smtClean="0"/>
              <a:t> сельсовет муниципального района </a:t>
            </a:r>
            <a:r>
              <a:rPr lang="ru-RU" dirty="0" err="1"/>
              <a:t>А</a:t>
            </a:r>
            <a:r>
              <a:rPr lang="ru-RU" dirty="0" err="1" smtClean="0"/>
              <a:t>скинский</a:t>
            </a:r>
            <a:r>
              <a:rPr lang="ru-RU" dirty="0" smtClean="0"/>
              <a:t> район Республики Башкортостан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Выступает  </a:t>
            </a:r>
            <a:r>
              <a:rPr lang="ru-RU" dirty="0" err="1" smtClean="0"/>
              <a:t>Зиятдинова</a:t>
            </a:r>
            <a:r>
              <a:rPr lang="ru-RU" dirty="0" smtClean="0"/>
              <a:t> </a:t>
            </a:r>
            <a:r>
              <a:rPr lang="ru-RU" dirty="0" err="1" smtClean="0"/>
              <a:t>Шамгуна</a:t>
            </a:r>
            <a:r>
              <a:rPr lang="ru-RU" dirty="0" smtClean="0"/>
              <a:t> </a:t>
            </a:r>
            <a:r>
              <a:rPr lang="ru-RU" dirty="0" err="1"/>
              <a:t>Г</a:t>
            </a:r>
            <a:r>
              <a:rPr lang="ru-RU" dirty="0" err="1" smtClean="0"/>
              <a:t>алимхановна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ЧИШМА-УРАКАЕВО-ТРЕЗВОЕ СЕЛО 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69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«Здоровый образ жизни - путь к долголетию»</a:t>
            </a:r>
          </a:p>
        </p:txBody>
      </p:sp>
      <p:pic>
        <p:nvPicPr>
          <p:cNvPr id="19459" name="Picture 3" descr="C:\Users\Admin\Downloads\20-01-2022_00-30-36\16426277627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691882"/>
            <a:ext cx="7408862" cy="34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6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походы в зимний лес на лыжах</a:t>
            </a:r>
          </a:p>
        </p:txBody>
      </p:sp>
      <p:pic>
        <p:nvPicPr>
          <p:cNvPr id="3074" name="Picture 2" descr="C:\Users\Admin\Downloads\19-01-2022_23-48-28 (1)\164262527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2084632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19-01-2022_23-48-28 (1)\1642625270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42" y="3212976"/>
            <a:ext cx="2232000" cy="28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ownloads\20-01-2022_00-30-36\16426277626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06900"/>
            <a:ext cx="3384000" cy="4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18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50652"/>
            <a:ext cx="258480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484784"/>
            <a:ext cx="220027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97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«Самый удобный домик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122" name="Picture 2" descr="C:\Users\Admin\Downloads\20-01-2022_00-31-01 (1)\16426278097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89685"/>
            <a:ext cx="2441741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р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90" y="2812916"/>
            <a:ext cx="1591301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33078"/>
            <a:ext cx="3672000" cy="287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043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«День национального костюма»</a:t>
            </a:r>
          </a:p>
        </p:txBody>
      </p:sp>
      <p:pic>
        <p:nvPicPr>
          <p:cNvPr id="1026" name="Picture 2" descr="C:\Users\Admin\Desktop\кос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393135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кост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41280"/>
            <a:ext cx="44783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6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войны</a:t>
            </a:r>
            <a:endParaRPr lang="ru-RU" dirty="0"/>
          </a:p>
        </p:txBody>
      </p:sp>
      <p:pic>
        <p:nvPicPr>
          <p:cNvPr id="3076" name="Picture 4" descr="C:\Users\Admin\Downloads\19-01-2022_23-39-13 (1)\1642624648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24168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26" y="2240725"/>
            <a:ext cx="27003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Admin\Downloads\19-01-2022_23-41-11 - копия\164262480662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96054"/>
            <a:ext cx="1809944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15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ТРЕЗВОЕ СЕЛО\субботники\IMG_20211125_121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1692000" cy="36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ТРЕЗВОЕ СЕЛО\субботники\IMG_20211126_15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2797"/>
            <a:ext cx="1764000" cy="38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20-01-2022_08-47-12\164265777672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63365"/>
            <a:ext cx="1590799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78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dirty="0" smtClean="0"/>
              <a:t>«Йорэк жылым </a:t>
            </a:r>
            <a:r>
              <a:rPr lang="ba-RU" dirty="0"/>
              <a:t>сина </a:t>
            </a:r>
            <a:r>
              <a:rPr lang="ba-RU" dirty="0" smtClean="0"/>
              <a:t>- энием»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9" y="1628800"/>
            <a:ext cx="4541467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74292"/>
            <a:ext cx="159067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ownloads\19-01-2022_23-44-48\1642625026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00" y="4221088"/>
            <a:ext cx="4896000" cy="25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4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Вяжем и вышиваем</a:t>
            </a:r>
            <a:endParaRPr lang="ru-RU" dirty="0"/>
          </a:p>
        </p:txBody>
      </p:sp>
      <p:pic>
        <p:nvPicPr>
          <p:cNvPr id="33793" name="Picture 1" descr="C:\Users\Арбаш\Desktop\IMG_20211123_180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60" y="2692808"/>
            <a:ext cx="3982652" cy="1836000"/>
          </a:xfrm>
          <a:prstGeom prst="rect">
            <a:avLst/>
          </a:prstGeom>
          <a:noFill/>
        </p:spPr>
      </p:pic>
      <p:pic>
        <p:nvPicPr>
          <p:cNvPr id="33794" name="Picture 2" descr="C:\Users\Арбаш\Desktop\IMG_20211123_19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4102" y="2855394"/>
            <a:ext cx="4763563" cy="21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632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Готовим и угощаем</a:t>
            </a:r>
            <a:endParaRPr lang="ru-RU" dirty="0"/>
          </a:p>
        </p:txBody>
      </p:sp>
      <p:pic>
        <p:nvPicPr>
          <p:cNvPr id="32769" name="Picture 1" descr="C:\Users\Арбаш\Desktop\IMG_20211123_174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428868"/>
            <a:ext cx="1591015" cy="3451225"/>
          </a:xfrm>
          <a:prstGeom prst="rect">
            <a:avLst/>
          </a:prstGeom>
          <a:noFill/>
        </p:spPr>
      </p:pic>
      <p:pic>
        <p:nvPicPr>
          <p:cNvPr id="23554" name="Picture 2" descr="D:\[Копия винчестера]\Documents and Settings\User\My Documents\трезвое село\ТРЕЗВОЕ СЕЛО  нов\субботники\IMG_20211124_12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2268000" cy="36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[Копия винчестера]\Documents and Settings\User\My Documents\трезвое село\ТРЕЗВОЕ СЕЛО  нов\субботники\IMG_20211124_160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700000" cy="45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2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Арбаш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4187924"/>
            <a:ext cx="3578343" cy="1872000"/>
          </a:xfrm>
          <a:prstGeom prst="rect">
            <a:avLst/>
          </a:prstGeom>
          <a:noFill/>
        </p:spPr>
      </p:pic>
      <p:pic>
        <p:nvPicPr>
          <p:cNvPr id="2050" name="Picture 2" descr="E:\ТРЕЗВОЕ СЕЛО\субботники\IMG_20211124_110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852000" cy="36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564000" cy="245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поделки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86" name="Picture 10" descr="D:\[Копия винчестера]\Documents and Settings\User\My Documents\трезвое село\ТРЕЗВОЕ СЕЛО  нов\субботники\IMG_20211124_171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5" y="1649344"/>
            <a:ext cx="5292000" cy="44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IMG-20220120-WA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052000" cy="44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7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- за трезвый образ жизни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8" y="2693522"/>
            <a:ext cx="7407282" cy="34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961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“Загляните в семейный альбом”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53304"/>
            <a:ext cx="1949717" cy="42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140968"/>
            <a:ext cx="6163742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26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Красивый двор</a:t>
            </a:r>
            <a:endParaRPr lang="ru-RU" dirty="0"/>
          </a:p>
        </p:txBody>
      </p:sp>
      <p:pic>
        <p:nvPicPr>
          <p:cNvPr id="2050" name="Picture 2" descr="C:\Users\Admin\Downloads\19-01-2022_23-41-11\16426248065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4696"/>
            <a:ext cx="2106000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19-01-2022_23-41-11\1642624806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601600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39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Цветущий двор</a:t>
            </a:r>
            <a:endParaRPr lang="ru-RU" dirty="0"/>
          </a:p>
        </p:txBody>
      </p:sp>
      <p:pic>
        <p:nvPicPr>
          <p:cNvPr id="3074" name="Picture 2" descr="C:\Users\Admin\Downloads\19-01-2022_23-41-11\1642624806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8" y="1469870"/>
            <a:ext cx="5040000" cy="23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19-01-2022_23-41-11\1642624806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5508000" cy="25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60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Играй гармонь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2155007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5544000" cy="255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64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Ярмарки</a:t>
            </a:r>
            <a:endParaRPr lang="ru-RU" dirty="0"/>
          </a:p>
        </p:txBody>
      </p:sp>
      <p:pic>
        <p:nvPicPr>
          <p:cNvPr id="5122" name="Picture 2" descr="C:\Users\Admin\Downloads\19-01-2022_23-44-48\1642625026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9120"/>
            <a:ext cx="4136578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ownloads\19-01-2022_23-44-48\1642625026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1663"/>
            <a:ext cx="5796000" cy="26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861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err="1" smtClean="0"/>
              <a:t>Бавырсак</a:t>
            </a:r>
            <a:r>
              <a:rPr lang="ru-RU" dirty="0" smtClean="0"/>
              <a:t>  </a:t>
            </a:r>
            <a:r>
              <a:rPr lang="ru-RU" dirty="0" err="1" smtClean="0"/>
              <a:t>бэйрэме</a:t>
            </a:r>
            <a:r>
              <a:rPr lang="ru-RU" dirty="0" smtClean="0"/>
              <a:t>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Admin\Desktop\бав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61124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бав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592000" cy="34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82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636098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008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«Котлы </a:t>
            </a:r>
            <a:r>
              <a:rPr lang="ru-RU" dirty="0" err="1"/>
              <a:t>булсын</a:t>
            </a:r>
            <a:r>
              <a:rPr lang="ru-RU" dirty="0"/>
              <a:t> </a:t>
            </a:r>
            <a:r>
              <a:rPr lang="ru-RU" dirty="0" err="1" smtClean="0"/>
              <a:t>Нэвруз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 descr="C:\Users\Admin\Desktop\нав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13701"/>
            <a:ext cx="2186675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а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231307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5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а трезвое село)\aoqGKq7sC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857364"/>
            <a:ext cx="2699606" cy="2052000"/>
          </a:xfrm>
          <a:prstGeom prst="rect">
            <a:avLst/>
          </a:prstGeom>
          <a:noFill/>
        </p:spPr>
      </p:pic>
      <p:pic>
        <p:nvPicPr>
          <p:cNvPr id="1027" name="Picture 3" descr="F:\Фота трезвое село)\IMG_20211128_22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2"/>
            <a:ext cx="3408000" cy="2556000"/>
          </a:xfrm>
          <a:prstGeom prst="rect">
            <a:avLst/>
          </a:prstGeom>
          <a:noFill/>
        </p:spPr>
      </p:pic>
      <p:pic>
        <p:nvPicPr>
          <p:cNvPr id="1028" name="Picture 4" descr="F:\Фота трезвое село)\IMG_20220118_082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643446"/>
            <a:ext cx="3072000" cy="1728000"/>
          </a:xfrm>
          <a:prstGeom prst="rect">
            <a:avLst/>
          </a:prstGeom>
          <a:noFill/>
        </p:spPr>
      </p:pic>
      <p:pic>
        <p:nvPicPr>
          <p:cNvPr id="1029" name="Picture 5" descr="C:\Users\Арбаш\Desktop\ч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286256"/>
            <a:ext cx="3826508" cy="20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806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Чишмэлэр</a:t>
            </a:r>
            <a:r>
              <a:rPr lang="ru-RU" dirty="0"/>
              <a:t> иле </a:t>
            </a:r>
            <a:r>
              <a:rPr lang="ru-RU" dirty="0" err="1" smtClean="0"/>
              <a:t>син</a:t>
            </a:r>
            <a:r>
              <a:rPr lang="ru-RU" dirty="0" smtClean="0"/>
              <a:t> - </a:t>
            </a:r>
            <a:r>
              <a:rPr lang="ru-RU" dirty="0" err="1" smtClean="0"/>
              <a:t>Туган</a:t>
            </a:r>
            <a:r>
              <a:rPr lang="ru-RU" dirty="0" smtClean="0"/>
              <a:t> </a:t>
            </a:r>
            <a:r>
              <a:rPr lang="ru-RU" dirty="0"/>
              <a:t>як»</a:t>
            </a:r>
          </a:p>
        </p:txBody>
      </p:sp>
      <p:pic>
        <p:nvPicPr>
          <p:cNvPr id="27650" name="Picture 2" descr="D:\[Копия винчестера]\Documents and Settings\User\My Documents\трезвое село\ТРЕЗВОЕ СЕЛО  нов\субботники\IMG-20210516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460163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[Копия винчестера]\Documents and Settings\User\My Documents\трезвое село\ТРЕЗВОЕ СЕЛО  нов\субботники\IMG-20210516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9160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3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Каз</a:t>
            </a:r>
            <a:r>
              <a:rPr lang="ru-RU" dirty="0"/>
              <a:t> </a:t>
            </a:r>
            <a:r>
              <a:rPr lang="ru-RU" dirty="0" err="1"/>
              <a:t>омэсе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260386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780928"/>
            <a:ext cx="23891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61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СУББОТНИКИ</a:t>
            </a:r>
            <a:endParaRPr lang="ru-RU" dirty="0"/>
          </a:p>
        </p:txBody>
      </p:sp>
      <p:pic>
        <p:nvPicPr>
          <p:cNvPr id="7170" name="Picture 2" descr="C:\Users\Admin\Downloads\19-01-2022_23-47-31\16426251996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4630"/>
            <a:ext cx="2975456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19-01-2022_23-47-31\1642625199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51200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65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[Копия винчестера]\Documents and Settings\User\My Documents\трезвое село\ТРЕЗВОЕ СЕЛО  нов\субботники\IMG_20211022_114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220000" cy="24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8134" y="2492747"/>
            <a:ext cx="5076000" cy="23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30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субботники\Арбаш\субботник на территория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0" y="3717032"/>
            <a:ext cx="3744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0216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709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за трезвое село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966927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621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Трезвость – норма жизни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966927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291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ownloads\IMG-20220120-WA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40000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44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7998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8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рбаш\Desktop\ч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643050"/>
            <a:ext cx="3001046" cy="2628000"/>
          </a:xfrm>
          <a:prstGeom prst="rect">
            <a:avLst/>
          </a:prstGeom>
          <a:noFill/>
        </p:spPr>
      </p:pic>
      <p:sp>
        <p:nvSpPr>
          <p:cNvPr id="2052" name="AutoShape 4" descr="blob:https://web.whatsapp.com/77c0f9eb-4996-4827-bd5c-30c5087bdf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Арбаш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643050"/>
            <a:ext cx="4541748" cy="2376000"/>
          </a:xfrm>
          <a:prstGeom prst="rect">
            <a:avLst/>
          </a:prstGeom>
          <a:noFill/>
        </p:spPr>
      </p:pic>
      <p:pic>
        <p:nvPicPr>
          <p:cNvPr id="2054" name="Picture 6" descr="C:\Users\Арбаш\Desktop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071942"/>
            <a:ext cx="4496798" cy="2340000"/>
          </a:xfrm>
          <a:prstGeom prst="rect">
            <a:avLst/>
          </a:prstGeom>
          <a:noFill/>
        </p:spPr>
      </p:pic>
      <p:pic>
        <p:nvPicPr>
          <p:cNvPr id="2055" name="Picture 7" descr="C:\Users\Арбаш\Desktop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00570"/>
            <a:ext cx="3504493" cy="190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48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Арбаш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00306"/>
            <a:ext cx="2672124" cy="3451225"/>
          </a:xfrm>
          <a:prstGeom prst="rect">
            <a:avLst/>
          </a:prstGeom>
          <a:noFill/>
        </p:spPr>
      </p:pic>
      <p:pic>
        <p:nvPicPr>
          <p:cNvPr id="46082" name="Picture 2" descr="C:\Users\Арбаш\Desktop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357430"/>
            <a:ext cx="5561767" cy="38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28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[Копия винчестера]\Documents and Settings\User\My Documents\трезвое село\ТРЕЗВОЕ СЕЛО  нов\субботники\IMG_20211126_153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4"/>
            <a:ext cx="1958327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[Копия винчестера]\Documents and Settings\User\My Documents\трезвое село\ТРЕЗВОЕ СЕЛО  нов\субботники\IMG_20211129_154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16" y="1916834"/>
            <a:ext cx="1980000" cy="42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лю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8245"/>
            <a:ext cx="1944000" cy="42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3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19-01-2022_23-44-48\1642625026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54110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6576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68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5076000" cy="233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Admin\Desktop\20-01-2022_08-47-12\16426577767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4608000" cy="21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59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314</TotalTime>
  <Words>132</Words>
  <Application>Microsoft Office PowerPoint</Application>
  <PresentationFormat>Экран (4:3)</PresentationFormat>
  <Paragraphs>31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Волна</vt:lpstr>
      <vt:lpstr>Презентация PowerPoint</vt:lpstr>
      <vt:lpstr>ЧИШМА-УРАКАЕВО-ТРЕЗВОЕ СЕЛО  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– за здоровый образ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«Только занимаясь спортом и ведя здоровый образ жизни можно достичь долголетия»</vt:lpstr>
      <vt:lpstr>«Здоровый образ жизни - путь к долголетию»</vt:lpstr>
      <vt:lpstr>походы в зимний лес на лыжах</vt:lpstr>
      <vt:lpstr>Презентация PowerPoint</vt:lpstr>
      <vt:lpstr>«Самый удобный домик»</vt:lpstr>
      <vt:lpstr> «День национального костюма»</vt:lpstr>
      <vt:lpstr>Дети войны</vt:lpstr>
      <vt:lpstr>Презентация PowerPoint</vt:lpstr>
      <vt:lpstr>«Йорэк жылым сина - энием»</vt:lpstr>
      <vt:lpstr>Вяжем и вышиваем</vt:lpstr>
      <vt:lpstr>Готовим и угощаем</vt:lpstr>
      <vt:lpstr>Наши поделки</vt:lpstr>
      <vt:lpstr>Мы - за трезвый образ жизни</vt:lpstr>
      <vt:lpstr>“Загляните в семейный альбом” </vt:lpstr>
      <vt:lpstr>Красивый двор</vt:lpstr>
      <vt:lpstr>Цветущий двор</vt:lpstr>
      <vt:lpstr>Играй гармонь</vt:lpstr>
      <vt:lpstr>Ярмарки</vt:lpstr>
      <vt:lpstr>«Бавырсак  бэйрэме»  </vt:lpstr>
      <vt:lpstr>Презентация PowerPoint</vt:lpstr>
      <vt:lpstr>«Котлы булсын Нэвруз»</vt:lpstr>
      <vt:lpstr>«Чишмэлэр иле син - Туган як»</vt:lpstr>
      <vt:lpstr>Каз омэсе</vt:lpstr>
      <vt:lpstr>СУББОТНИКИ</vt:lpstr>
      <vt:lpstr>Презентация PowerPoint</vt:lpstr>
      <vt:lpstr>Презентация PowerPoint</vt:lpstr>
      <vt:lpstr>Мы за трезвое село</vt:lpstr>
      <vt:lpstr>Трезвость – норма жизни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61</cp:revision>
  <cp:lastPrinted>2022-01-28T04:30:02Z</cp:lastPrinted>
  <dcterms:created xsi:type="dcterms:W3CDTF">2022-01-17T10:50:37Z</dcterms:created>
  <dcterms:modified xsi:type="dcterms:W3CDTF">2022-01-28T04:30:12Z</dcterms:modified>
</cp:coreProperties>
</file>