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313" r:id="rId3"/>
    <p:sldId id="257" r:id="rId4"/>
    <p:sldId id="319" r:id="rId5"/>
    <p:sldId id="312" r:id="rId6"/>
    <p:sldId id="325" r:id="rId7"/>
    <p:sldId id="326" r:id="rId8"/>
    <p:sldId id="289" r:id="rId9"/>
    <p:sldId id="290" r:id="rId10"/>
    <p:sldId id="265" r:id="rId11"/>
    <p:sldId id="266" r:id="rId12"/>
    <p:sldId id="323" r:id="rId13"/>
    <p:sldId id="311" r:id="rId14"/>
    <p:sldId id="272" r:id="rId15"/>
    <p:sldId id="274" r:id="rId16"/>
    <p:sldId id="293" r:id="rId17"/>
    <p:sldId id="324" r:id="rId18"/>
    <p:sldId id="292" r:id="rId19"/>
    <p:sldId id="314" r:id="rId20"/>
    <p:sldId id="322" r:id="rId21"/>
    <p:sldId id="270" r:id="rId22"/>
    <p:sldId id="271" r:id="rId23"/>
    <p:sldId id="310" r:id="rId24"/>
    <p:sldId id="318" r:id="rId25"/>
    <p:sldId id="320" r:id="rId26"/>
    <p:sldId id="276" r:id="rId27"/>
    <p:sldId id="286" r:id="rId28"/>
    <p:sldId id="288" r:id="rId29"/>
    <p:sldId id="284" r:id="rId30"/>
    <p:sldId id="300" r:id="rId31"/>
    <p:sldId id="260" r:id="rId32"/>
    <p:sldId id="261" r:id="rId33"/>
    <p:sldId id="302" r:id="rId34"/>
    <p:sldId id="295" r:id="rId35"/>
    <p:sldId id="303" r:id="rId36"/>
    <p:sldId id="304" r:id="rId37"/>
    <p:sldId id="282" r:id="rId38"/>
    <p:sldId id="299" r:id="rId39"/>
    <p:sldId id="301" r:id="rId40"/>
    <p:sldId id="306" r:id="rId41"/>
    <p:sldId id="307" r:id="rId42"/>
    <p:sldId id="262" r:id="rId43"/>
    <p:sldId id="287" r:id="rId44"/>
    <p:sldId id="291" r:id="rId45"/>
    <p:sldId id="309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2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7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7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94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3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0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3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9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2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5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2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199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846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1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8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559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9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3D523F-11D8-48F5-BEC8-8610D60DF4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6231-E78E-4B72-AAE2-E5E3B561A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1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3" Target="../media/image26.jpeg" Type="http://schemas.openxmlformats.org/officeDocument/2006/relationships/image"/><Relationship Id="rId7" Target="../media/image30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6.jpeg" Type="http://schemas.openxmlformats.org/officeDocument/2006/relationships/image"/><Relationship Id="rId5" Target="../media/image35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9.jpeg" Type="http://schemas.openxmlformats.org/officeDocument/2006/relationships/image"/><Relationship Id="rId5" Target="../media/image48.jpeg" Type="http://schemas.openxmlformats.org/officeDocument/2006/relationships/image"/><Relationship Id="rId4" Target="../media/image47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3.jpeg" Type="http://schemas.openxmlformats.org/officeDocument/2006/relationships/image"/><Relationship Id="rId4" Target="../media/image52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<Relationships xmlns="http://schemas.openxmlformats.org/package/2006/relationships"><Relationship Id="rId2" Target="../media/image5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0.jpeg" Type="http://schemas.openxmlformats.org/officeDocument/2006/relationships/image"/><Relationship Id="rId4" Target="../media/image59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3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2" Target="../media/image6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8.jpeg" Type="http://schemas.openxmlformats.org/officeDocument/2006/relationships/image"/><Relationship Id="rId5" Target="../media/image67.jpeg" Type="http://schemas.openxmlformats.org/officeDocument/2006/relationships/image"/><Relationship Id="rId4" Target="../media/image66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7819"/>
            <a:ext cx="11720944" cy="64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07" y="263236"/>
            <a:ext cx="9139786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4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77" y="221672"/>
            <a:ext cx="8576645" cy="61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5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9" y="337457"/>
            <a:ext cx="25114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85" y="342257"/>
            <a:ext cx="2510548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25" y="1014771"/>
            <a:ext cx="287813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38" y="4155849"/>
            <a:ext cx="287844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62" y="329807"/>
            <a:ext cx="2520000" cy="33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9" y="4134087"/>
            <a:ext cx="4032000" cy="226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89" y="4155849"/>
            <a:ext cx="2937773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75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IMG_01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35" y="3178983"/>
            <a:ext cx="4248000" cy="320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7480" y="-11431531"/>
            <a:ext cx="5544000" cy="415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ownloads\IMG-20200916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13" y="3178983"/>
            <a:ext cx="2340000" cy="3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IMG_20200926_111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59" y="228600"/>
            <a:ext cx="4572000" cy="285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IMG_20200926_091529_H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" y="262983"/>
            <a:ext cx="3672000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3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46364"/>
            <a:ext cx="10377054" cy="61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50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304801"/>
            <a:ext cx="9144000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277090"/>
            <a:ext cx="10640291" cy="6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2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0" y="771072"/>
            <a:ext cx="4814949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49" y="3841523"/>
            <a:ext cx="4713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[Копия винчестера]\Documents and Settings\User\My Documents\трезвое село\Трезвое село\20-11-2020_07-36-29\IMG-20200926-WA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93222"/>
            <a:ext cx="4644000" cy="34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70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9" y="263235"/>
            <a:ext cx="4162193" cy="6414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263235"/>
            <a:ext cx="7176653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8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21" y="1164318"/>
            <a:ext cx="23225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50" y="1061373"/>
            <a:ext cx="2917101" cy="29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Admin\Downloads\IMG-20201119-WA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06" y="1061373"/>
            <a:ext cx="3096000" cy="269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[Копия винчестера]\Documents and Settings\User\My Documents\трезвое село\IMG_20201120_0929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06" y="4054248"/>
            <a:ext cx="3456000" cy="24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[Копия винчестера]\Documents and Settings\User\My Documents\трезвое село\Трезвое село\IMG_20201120_093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0" y="4357715"/>
            <a:ext cx="3564000" cy="223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7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42" y="1186543"/>
            <a:ext cx="7636501" cy="429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10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[Копия винчестера]\Documents and Settings\User\My Documents\трезвое село\Трезвое село\19-11-2020_13-54-13\IMG_20201119_155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00" y="4023632"/>
            <a:ext cx="2556000" cy="25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[Копия винчестера]\Documents and Settings\User\My Documents\трезвое село\Трезвое село\19-11-2020_13-54-13\IMG_20201119_155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9" y="925286"/>
            <a:ext cx="609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4023632"/>
            <a:ext cx="2378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D:\[Копия винчестера]\Documents and Settings\User\My Documents\трезвое село\Трезвое село\19-11-2020_13-54-13\IMG-20201119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15" y="1649228"/>
            <a:ext cx="2308500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4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5527"/>
            <a:ext cx="9144000" cy="62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8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0944"/>
            <a:ext cx="9144000" cy="6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0" y="498987"/>
            <a:ext cx="10417414" cy="585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20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9" y="478292"/>
            <a:ext cx="30241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51" y="478292"/>
            <a:ext cx="31337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19" y="3196544"/>
            <a:ext cx="4462180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2" y="790803"/>
            <a:ext cx="38893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04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708478"/>
            <a:ext cx="31337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69" y="892969"/>
            <a:ext cx="4846637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3135086"/>
            <a:ext cx="60975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650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8" y="395074"/>
            <a:ext cx="5577854" cy="298268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70" y="3578225"/>
            <a:ext cx="52863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6" y="4158570"/>
            <a:ext cx="410845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70" y="691823"/>
            <a:ext cx="19081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91823"/>
            <a:ext cx="2088000" cy="23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42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03" y="159327"/>
            <a:ext cx="5084829" cy="6497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0" y="159326"/>
            <a:ext cx="5143500" cy="6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06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74073"/>
            <a:ext cx="10446327" cy="61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77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05" y="304799"/>
            <a:ext cx="5143500" cy="6262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6" y="304799"/>
            <a:ext cx="5143500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290946"/>
            <a:ext cx="9144000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32" y="124690"/>
            <a:ext cx="5143500" cy="6539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2" y="124690"/>
            <a:ext cx="5143500" cy="65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37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1" y="360218"/>
            <a:ext cx="9388057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65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7091"/>
            <a:ext cx="9144000" cy="61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1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5636"/>
            <a:ext cx="10972800" cy="60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61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387927"/>
            <a:ext cx="6303818" cy="6386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6" y="387927"/>
            <a:ext cx="5143500" cy="63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44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3" y="180108"/>
            <a:ext cx="1064029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66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7" y="374072"/>
            <a:ext cx="11202688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78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193964"/>
            <a:ext cx="5143500" cy="6456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04" y="193964"/>
            <a:ext cx="5143500" cy="64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84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93963"/>
            <a:ext cx="6199562" cy="6435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3" y="193963"/>
            <a:ext cx="6151419" cy="64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62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0" y="166256"/>
            <a:ext cx="10819823" cy="65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2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81" y="234494"/>
            <a:ext cx="4127467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48" y="3456674"/>
            <a:ext cx="4068000" cy="305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[Копия винчестера]\Documents and Settings\User\My Documents\трезвое село\Трезвое село\20-11-2020_07-36-09\IMG_20201120_085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7622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5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6" y="277090"/>
            <a:ext cx="4349144" cy="6289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84" y="277090"/>
            <a:ext cx="4747434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50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5837" y="829541"/>
            <a:ext cx="6470073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" y="166255"/>
            <a:ext cx="5143500" cy="64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67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1" y="318655"/>
            <a:ext cx="4455968" cy="6192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76" y="318656"/>
            <a:ext cx="4916335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0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318654"/>
            <a:ext cx="10751127" cy="61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8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304800"/>
            <a:ext cx="10931236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63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СПАСИБО ЗА ВНИМАНИЕ!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1149927"/>
            <a:ext cx="11208328" cy="5486400"/>
          </a:xfrm>
        </p:spPr>
      </p:pic>
    </p:spTree>
    <p:extLst>
      <p:ext uri="{BB962C8B-B14F-4D97-AF65-F5344CB8AC3E}">
        <p14:creationId xmlns:p14="http://schemas.microsoft.com/office/powerpoint/2010/main" val="168324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фотопейзажи\19-11-2020_10-28-20\IMG_20201119_090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3" y="3481399"/>
            <a:ext cx="198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фотопейзажи\19-11-2020_10-28-20\IMG_20201119_090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3481399"/>
            <a:ext cx="198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IMG_20201119_144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825874"/>
            <a:ext cx="4953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Admin\Downloads\IMG_20201119_1443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29" y="364671"/>
            <a:ext cx="5544000" cy="32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0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[Копия винчестера]\Documents and Settings\User\My Documents\трезвое село\Трезвое село\20-11-2020_07-37-07\IMG_20201120_093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2939144"/>
            <a:ext cx="4876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[Копия винчестера]\Documents and Settings\User\My Documents\трезвое село\Трезвое село\20-11-2020_07-36-29\IMG-20201120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1062943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8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[Копия винчестера]\Documents and Settings\User\My Documents\трезвое село\Трезвое село\20-11-2020_07-36-29\IMG-20201120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5" y="250371"/>
            <a:ext cx="38880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[Копия винчестера]\Documents and Settings\User\My Documents\трезвое село\Трезвое село\20-11-2020_07-36-29\IMG-20201120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707" y="1110342"/>
            <a:ext cx="353700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[Копия винчестера]\Documents and Settings\User\My Documents\трезвое село\Трезвое село\20-11-2020_07-36-29\IMG-20201120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57" y="3284765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9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318654"/>
            <a:ext cx="10668000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5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5" y="304800"/>
            <a:ext cx="10751126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20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628</TotalTime>
  <Words>4</Words>
  <Application>Microsoft Office PowerPoint</Application>
  <PresentationFormat>Произвольный</PresentationFormat>
  <Paragraphs>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64</cp:revision>
  <dcterms:created xsi:type="dcterms:W3CDTF">2020-11-17T07:41:25Z</dcterms:created>
  <dcterms:modified xsi:type="dcterms:W3CDTF">2020-11-20T05:38:59Z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4405518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